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F760-7365-43C3-A2C3-97522443EB51}" v="1247" dt="2020-06-02T13:54:05.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6378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93887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06266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40922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3960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28719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6447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62420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11339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0113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08848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6/2/2020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35800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6/2/2020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92930837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7" r:id="rId7"/>
    <p:sldLayoutId id="2147483688" r:id="rId8"/>
    <p:sldLayoutId id="2147483689" r:id="rId9"/>
    <p:sldLayoutId id="2147483690" r:id="rId10"/>
    <p:sldLayoutId id="2147483691" r:id="rId11"/>
    <p:sldLayoutId id="2147483693"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4E0904-5ABD-4DC7-8562-C38580C95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2D1CC1-DC76-40CE-BC09-8A309BDFC8C8}"/>
              </a:ext>
            </a:extLst>
          </p:cNvPr>
          <p:cNvPicPr>
            <a:picLocks noChangeAspect="1"/>
          </p:cNvPicPr>
          <p:nvPr/>
        </p:nvPicPr>
        <p:blipFill rotWithShape="1">
          <a:blip r:embed="rId2"/>
          <a:srcRect t="10362" r="-2" b="3794"/>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p:cNvSpPr>
            <a:spLocks noGrp="1"/>
          </p:cNvSpPr>
          <p:nvPr>
            <p:ph type="ctrTitle"/>
          </p:nvPr>
        </p:nvSpPr>
        <p:spPr>
          <a:xfrm>
            <a:off x="5855917" y="3427079"/>
            <a:ext cx="5800594" cy="2547076"/>
          </a:xfrm>
        </p:spPr>
        <p:txBody>
          <a:bodyPr vert="horz" lIns="91440" tIns="45720" rIns="91440" bIns="45720" rtlCol="0" anchor="b">
            <a:noAutofit/>
          </a:bodyPr>
          <a:lstStyle/>
          <a:p>
            <a:r>
              <a:rPr lang="en-US" sz="2800" i="0" dirty="0"/>
              <a:t>An Interfaith Service of Prayer and Remembrance: For victims of COVID-19 and Racial Injustice </a:t>
            </a:r>
            <a:br>
              <a:rPr lang="en-US" sz="2800" i="0" dirty="0"/>
            </a:br>
            <a:endParaRPr lang="en-US" sz="2800" i="0" dirty="0"/>
          </a:p>
          <a:p>
            <a:r>
              <a:rPr lang="en-US" sz="2800" i="0" dirty="0"/>
              <a:t>June 2, 2020</a:t>
            </a:r>
          </a:p>
        </p:txBody>
      </p:sp>
      <p:sp>
        <p:nvSpPr>
          <p:cNvPr id="3" name="Subtitle 2"/>
          <p:cNvSpPr>
            <a:spLocks noGrp="1"/>
          </p:cNvSpPr>
          <p:nvPr>
            <p:ph type="subTitle" idx="1"/>
          </p:nvPr>
        </p:nvSpPr>
        <p:spPr>
          <a:xfrm>
            <a:off x="6033370" y="6114417"/>
            <a:ext cx="5147960" cy="646785"/>
          </a:xfrm>
        </p:spPr>
        <p:txBody>
          <a:bodyPr vert="horz" lIns="91440" tIns="45720" rIns="91440" bIns="45720" rtlCol="0" anchor="t">
            <a:normAutofit/>
          </a:bodyPr>
          <a:lstStyle/>
          <a:p>
            <a:r>
              <a:rPr lang="en-US" sz="2000" dirty="0"/>
              <a:t>                             Hospice chaplaincy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ea typeface="+mj-lt"/>
                <a:cs typeface="+mj-lt"/>
              </a:rPr>
              <a:t>                     opening</a:t>
            </a:r>
            <a:r>
              <a:rPr lang="en-US" i="0" dirty="0">
                <a:ea typeface="+mj-lt"/>
                <a:cs typeface="+mj-lt"/>
              </a:rPr>
              <a:t> </a:t>
            </a:r>
            <a:r>
              <a:rPr lang="en-US" i="0" cap="small" dirty="0">
                <a:ea typeface="+mj-lt"/>
                <a:cs typeface="+mj-lt"/>
              </a:rPr>
              <a:t>prayer</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t> </a:t>
            </a:r>
            <a:r>
              <a:rPr lang="en-US" dirty="0"/>
              <a:t> </a:t>
            </a:r>
          </a:p>
          <a:p>
            <a:pPr marL="0" indent="0">
              <a:buNone/>
            </a:pPr>
            <a:r>
              <a:rPr lang="en-US" b="1" cap="small" dirty="0"/>
              <a:t>officiant</a:t>
            </a:r>
            <a:r>
              <a:rPr lang="en-US" b="1" dirty="0"/>
              <a:t>   </a:t>
            </a:r>
            <a:r>
              <a:rPr lang="en-US" dirty="0"/>
              <a:t>Let us pray. </a:t>
            </a:r>
          </a:p>
          <a:p>
            <a:pPr marL="0" indent="0">
              <a:buNone/>
            </a:pPr>
            <a:r>
              <a:rPr lang="en-US" dirty="0"/>
              <a:t>Gracious God, we come before you in humility and pray for true love and peace. Guide with your wisdom the leaders of this nation, those who are feeling unheard, those who are grieving the death of a loved one. May your love, compassion, mercy and peace be felt throughout the earth. </a:t>
            </a:r>
          </a:p>
          <a:p>
            <a:pPr marL="0" indent="0">
              <a:buNone/>
            </a:pPr>
            <a:r>
              <a:rPr lang="en-US" b="1" cap="small" dirty="0"/>
              <a:t>people</a:t>
            </a:r>
            <a:r>
              <a:rPr lang="en-US" b="1" dirty="0"/>
              <a:t>         Amen.</a:t>
            </a:r>
            <a:endParaRPr lang="en-US" dirty="0"/>
          </a:p>
        </p:txBody>
      </p:sp>
    </p:spTree>
    <p:extLst>
      <p:ext uri="{BB962C8B-B14F-4D97-AF65-F5344CB8AC3E}">
        <p14:creationId xmlns:p14="http://schemas.microsoft.com/office/powerpoint/2010/main" val="204700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ea typeface="+mj-lt"/>
                <a:cs typeface="+mj-lt"/>
              </a:rPr>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t> </a:t>
            </a:r>
            <a:r>
              <a:rPr lang="en-US" dirty="0"/>
              <a:t> </a:t>
            </a:r>
          </a:p>
          <a:p>
            <a:pPr>
              <a:buNone/>
            </a:pPr>
            <a:r>
              <a:rPr lang="en-US" dirty="0">
                <a:ea typeface="+mn-lt"/>
                <a:cs typeface="+mn-lt"/>
              </a:rPr>
              <a:t>                               </a:t>
            </a:r>
            <a:r>
              <a:rPr lang="en-US" b="1" dirty="0">
                <a:ea typeface="+mn-lt"/>
                <a:cs typeface="+mn-lt"/>
              </a:rPr>
              <a:t>The Buddhist Tradition</a:t>
            </a:r>
            <a:r>
              <a:rPr lang="en-US" dirty="0">
                <a:ea typeface="+mn-lt"/>
                <a:cs typeface="+mn-lt"/>
              </a:rPr>
              <a:t> </a:t>
            </a:r>
            <a:endParaRPr lang="en-US"/>
          </a:p>
          <a:p>
            <a:pPr>
              <a:buNone/>
            </a:pPr>
            <a:r>
              <a:rPr lang="en-US" i="1" dirty="0">
                <a:ea typeface="+mn-lt"/>
                <a:cs typeface="+mn-lt"/>
              </a:rPr>
              <a:t>Sutra of the Wise and the Foolish: Buddha</a:t>
            </a:r>
            <a:r>
              <a:rPr lang="en-US" dirty="0">
                <a:ea typeface="+mn-lt"/>
                <a:cs typeface="+mn-lt"/>
              </a:rPr>
              <a:t> </a:t>
            </a:r>
            <a:endParaRPr lang="en-US"/>
          </a:p>
          <a:p>
            <a:pPr marL="0" indent="0">
              <a:buNone/>
            </a:pPr>
            <a:r>
              <a:rPr lang="en-US" dirty="0">
                <a:ea typeface="+mn-lt"/>
                <a:cs typeface="+mn-lt"/>
              </a:rPr>
              <a:t>Abandon evil doing. Practice virtue well. Master your own mind. This is the Buddha’s teaching. Do not take lightly small misdeeds. Believing they can do no harm: Even a tiny spark of fire can set alight a mountain of hay. Do not take lightly small good deeds, believing they can hardly help: For drops of water one by one in time can fill a giant pot.</a:t>
            </a:r>
            <a:endParaRPr lang="en-US" dirty="0"/>
          </a:p>
        </p:txBody>
      </p:sp>
    </p:spTree>
    <p:extLst>
      <p:ext uri="{BB962C8B-B14F-4D97-AF65-F5344CB8AC3E}">
        <p14:creationId xmlns:p14="http://schemas.microsoft.com/office/powerpoint/2010/main" val="2236657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ea typeface="+mj-lt"/>
                <a:cs typeface="+mj-lt"/>
              </a:rPr>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b="1" dirty="0"/>
              <a:t> </a:t>
            </a:r>
            <a:r>
              <a:rPr lang="en-US" dirty="0"/>
              <a:t> </a:t>
            </a:r>
          </a:p>
          <a:p>
            <a:pPr marL="0" indent="0">
              <a:buNone/>
            </a:pPr>
            <a:r>
              <a:rPr lang="en-US" dirty="0">
                <a:ea typeface="+mn-lt"/>
                <a:cs typeface="+mn-lt"/>
              </a:rPr>
              <a:t>                               </a:t>
            </a:r>
            <a:r>
              <a:rPr lang="en-US" b="1" dirty="0"/>
              <a:t>The Hindu Tradition </a:t>
            </a:r>
            <a:endParaRPr lang="en-US">
              <a:ea typeface="+mn-lt"/>
              <a:cs typeface="+mn-lt"/>
            </a:endParaRPr>
          </a:p>
          <a:p>
            <a:pPr>
              <a:buNone/>
            </a:pPr>
            <a:r>
              <a:rPr lang="en-US" i="1" dirty="0"/>
              <a:t>Shrimad Bhagavatam: Canto 5, Chapter 18, Verse 9</a:t>
            </a:r>
            <a:r>
              <a:rPr lang="en-US" dirty="0"/>
              <a:t> </a:t>
            </a:r>
          </a:p>
          <a:p>
            <a:pPr>
              <a:buNone/>
            </a:pPr>
            <a:r>
              <a:rPr lang="en-US" dirty="0"/>
              <a:t>   May the entire universe be blessed with peace and hope. May everyone driven by envy and enmity become pacified and reconciled. May all living beings develop abiding concern for the welfare of others. May our own hearts and minds be filled with purity and serenity. May all these blessings flow naturally from this supreme benediction: may our attention become spontaneously absorbed in the rapture of pure love unto the transcendent Lord.</a:t>
            </a:r>
          </a:p>
        </p:txBody>
      </p:sp>
    </p:spTree>
    <p:extLst>
      <p:ext uri="{BB962C8B-B14F-4D97-AF65-F5344CB8AC3E}">
        <p14:creationId xmlns:p14="http://schemas.microsoft.com/office/powerpoint/2010/main" val="450751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ea typeface="+mj-lt"/>
                <a:cs typeface="+mj-lt"/>
              </a:rPr>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fontScale="92500" lnSpcReduction="20000"/>
          </a:bodyPr>
          <a:lstStyle/>
          <a:p>
            <a:pPr marL="0" indent="0">
              <a:buNone/>
            </a:pPr>
            <a:r>
              <a:rPr lang="en-US" b="1" dirty="0"/>
              <a:t> </a:t>
            </a:r>
            <a:r>
              <a:rPr lang="en-US" dirty="0"/>
              <a:t> </a:t>
            </a:r>
          </a:p>
          <a:p>
            <a:pPr marL="0" indent="0">
              <a:buNone/>
            </a:pPr>
            <a:r>
              <a:rPr lang="en-US" dirty="0">
                <a:ea typeface="+mn-lt"/>
                <a:cs typeface="+mn-lt"/>
              </a:rPr>
              <a:t>                               </a:t>
            </a:r>
            <a:r>
              <a:rPr lang="en-US" b="1" dirty="0"/>
              <a:t>The Sikh Tradition </a:t>
            </a:r>
            <a:endParaRPr lang="en-US" b="1">
              <a:ea typeface="+mn-lt"/>
              <a:cs typeface="+mn-lt"/>
            </a:endParaRPr>
          </a:p>
          <a:p>
            <a:pPr>
              <a:buNone/>
            </a:pPr>
            <a:r>
              <a:rPr lang="en-US" dirty="0"/>
              <a:t>The Sikh Tradition </a:t>
            </a:r>
          </a:p>
          <a:p>
            <a:pPr>
              <a:buNone/>
            </a:pPr>
            <a:r>
              <a:rPr lang="en-US" i="1" dirty="0"/>
              <a:t>Jagat </a:t>
            </a:r>
            <a:r>
              <a:rPr lang="en-US" i="1" dirty="0" err="1"/>
              <a:t>Jalanda</a:t>
            </a:r>
            <a:r>
              <a:rPr lang="en-US" i="1" dirty="0"/>
              <a:t> </a:t>
            </a:r>
            <a:r>
              <a:rPr lang="en-US" i="1" dirty="0" err="1"/>
              <a:t>Rakh</a:t>
            </a:r>
            <a:r>
              <a:rPr lang="en-US" i="1" dirty="0"/>
              <a:t> Lai, </a:t>
            </a:r>
            <a:r>
              <a:rPr lang="en-US" i="1" dirty="0" err="1"/>
              <a:t>Apni</a:t>
            </a:r>
            <a:r>
              <a:rPr lang="en-US" i="1" dirty="0"/>
              <a:t> </a:t>
            </a:r>
            <a:r>
              <a:rPr lang="en-US" i="1" dirty="0" err="1"/>
              <a:t>Kirpa</a:t>
            </a:r>
            <a:r>
              <a:rPr lang="en-US" i="1" dirty="0"/>
              <a:t> Dhar</a:t>
            </a:r>
          </a:p>
          <a:p>
            <a:pPr>
              <a:buNone/>
            </a:pPr>
            <a:endParaRPr lang="en-US"/>
          </a:p>
          <a:p>
            <a:pPr>
              <a:buNone/>
            </a:pPr>
            <a:r>
              <a:rPr lang="en-US" dirty="0"/>
              <a:t>The world is on fire (</a:t>
            </a:r>
            <a:r>
              <a:rPr lang="en-US" b="1" i="1" dirty="0"/>
              <a:t>due to ego, self-righteousness and possessiveness</a:t>
            </a:r>
            <a:r>
              <a:rPr lang="en-US" dirty="0"/>
              <a:t>).  God, please save it with Your benevolence. </a:t>
            </a:r>
          </a:p>
          <a:p>
            <a:pPr>
              <a:buNone/>
            </a:pPr>
            <a:r>
              <a:rPr lang="en-US" dirty="0"/>
              <a:t>Through whichever door one comes to you! Embrace them. The true Guru has revealed that those who meditate, And reflect on the Name of God are imbued with bliss. Without the Supreme Lord, says Nanak, There is no one to bless us with forgiveness.</a:t>
            </a:r>
          </a:p>
        </p:txBody>
      </p:sp>
    </p:spTree>
    <p:extLst>
      <p:ext uri="{BB962C8B-B14F-4D97-AF65-F5344CB8AC3E}">
        <p14:creationId xmlns:p14="http://schemas.microsoft.com/office/powerpoint/2010/main" val="3683828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ea typeface="+mj-lt"/>
                <a:cs typeface="+mj-lt"/>
              </a:rPr>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fontScale="92500" lnSpcReduction="10000"/>
          </a:bodyPr>
          <a:lstStyle/>
          <a:p>
            <a:pPr marL="0" indent="0">
              <a:buNone/>
            </a:pPr>
            <a:r>
              <a:rPr lang="en-US" b="1" dirty="0"/>
              <a:t> </a:t>
            </a:r>
            <a:r>
              <a:rPr lang="en-US" dirty="0"/>
              <a:t> </a:t>
            </a:r>
          </a:p>
          <a:p>
            <a:pPr marL="0" indent="0">
              <a:buNone/>
            </a:pPr>
            <a:r>
              <a:rPr lang="en-US" dirty="0">
                <a:ea typeface="+mn-lt"/>
                <a:cs typeface="+mn-lt"/>
              </a:rPr>
              <a:t>                               </a:t>
            </a:r>
            <a:r>
              <a:rPr lang="en-US" b="1" dirty="0"/>
              <a:t>The Sikh Tradition Continued</a:t>
            </a:r>
            <a:endParaRPr lang="en-US" b="1" dirty="0">
              <a:ea typeface="+mn-lt"/>
              <a:cs typeface="+mn-lt"/>
            </a:endParaRPr>
          </a:p>
          <a:p>
            <a:pPr>
              <a:buNone/>
            </a:pPr>
            <a:endParaRPr lang="en-US" dirty="0"/>
          </a:p>
          <a:p>
            <a:pPr>
              <a:buNone/>
            </a:pPr>
            <a:r>
              <a:rPr lang="en-US" dirty="0">
                <a:ea typeface="+mn-lt"/>
                <a:cs typeface="+mn-lt"/>
              </a:rPr>
              <a:t>One who longs for all comforts and rewards should practice Truth. </a:t>
            </a:r>
            <a:endParaRPr lang="en-US">
              <a:ea typeface="+mn-lt"/>
              <a:cs typeface="+mn-lt"/>
            </a:endParaRPr>
          </a:p>
          <a:p>
            <a:pPr>
              <a:buNone/>
            </a:pPr>
            <a:r>
              <a:rPr lang="en-US" dirty="0">
                <a:ea typeface="+mn-lt"/>
                <a:cs typeface="+mn-lt"/>
              </a:rPr>
              <a:t>Behold the Supreme Lord God near you, and meditate on the Naam, the Name of the One Lord. Become the dust of everyone’s feet, and so merge with the Lord. </a:t>
            </a:r>
            <a:endParaRPr lang="en-US"/>
          </a:p>
          <a:p>
            <a:pPr>
              <a:buNone/>
            </a:pPr>
            <a:r>
              <a:rPr lang="en-US" dirty="0">
                <a:ea typeface="+mn-lt"/>
                <a:cs typeface="+mn-lt"/>
              </a:rPr>
              <a:t>Do not cause any being to suffer, and you shall go to your true home with honor. Nanak speaks of the Purifier of sinners, the Creator, the Primal Being.</a:t>
            </a:r>
            <a:endParaRPr lang="en-US" dirty="0"/>
          </a:p>
        </p:txBody>
      </p:sp>
    </p:spTree>
    <p:extLst>
      <p:ext uri="{BB962C8B-B14F-4D97-AF65-F5344CB8AC3E}">
        <p14:creationId xmlns:p14="http://schemas.microsoft.com/office/powerpoint/2010/main" val="3507306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ea typeface="+mj-lt"/>
                <a:cs typeface="+mj-lt"/>
              </a:rPr>
              <a:t>                                  SONG</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marL="0" indent="0">
              <a:buNone/>
            </a:pPr>
            <a:r>
              <a:rPr lang="en-US" b="1" dirty="0"/>
              <a:t> </a:t>
            </a:r>
            <a:r>
              <a:rPr lang="en-US" dirty="0"/>
              <a:t> </a:t>
            </a:r>
          </a:p>
          <a:p>
            <a:pPr marL="0" indent="0">
              <a:buNone/>
            </a:pPr>
            <a:r>
              <a:rPr lang="en-US" dirty="0">
                <a:ea typeface="+mn-lt"/>
                <a:cs typeface="+mn-lt"/>
              </a:rPr>
              <a:t>                               </a:t>
            </a:r>
            <a:r>
              <a:rPr lang="en-US" b="1" dirty="0">
                <a:ea typeface="+mn-lt"/>
                <a:cs typeface="+mn-lt"/>
              </a:rPr>
              <a:t>The Sikh Ben Steinberg (1930</a:t>
            </a:r>
            <a:endParaRPr lang="en-US" b="1" dirty="0"/>
          </a:p>
          <a:p>
            <a:pPr>
              <a:buNone/>
            </a:pPr>
            <a:endParaRPr lang="en-US" dirty="0"/>
          </a:p>
          <a:p>
            <a:pPr>
              <a:buNone/>
            </a:pPr>
            <a:r>
              <a:rPr lang="en-US" dirty="0"/>
              <a:t>               </a:t>
            </a:r>
            <a:r>
              <a:rPr lang="en-US" dirty="0" err="1"/>
              <a:t>Lakol</a:t>
            </a:r>
            <a:r>
              <a:rPr lang="en-US" dirty="0"/>
              <a:t> </a:t>
            </a:r>
            <a:r>
              <a:rPr lang="en-US" dirty="0" err="1"/>
              <a:t>Z'man</a:t>
            </a:r>
            <a:r>
              <a:rPr lang="en-US" dirty="0"/>
              <a:t> (To everything there is a season)</a:t>
            </a:r>
          </a:p>
          <a:p>
            <a:pPr>
              <a:buNone/>
            </a:pPr>
            <a:r>
              <a:rPr lang="en-US" i="1" dirty="0"/>
              <a:t>                                                                                                                 </a:t>
            </a:r>
            <a:endParaRPr lang="en-US" dirty="0"/>
          </a:p>
        </p:txBody>
      </p:sp>
    </p:spTree>
    <p:extLst>
      <p:ext uri="{BB962C8B-B14F-4D97-AF65-F5344CB8AC3E}">
        <p14:creationId xmlns:p14="http://schemas.microsoft.com/office/powerpoint/2010/main" val="1934855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fontScale="77500" lnSpcReduction="20000"/>
          </a:bodyPr>
          <a:lstStyle/>
          <a:p>
            <a:pPr marL="0" indent="0">
              <a:buNone/>
            </a:pPr>
            <a:r>
              <a:rPr lang="en-US" b="1" dirty="0"/>
              <a:t> </a:t>
            </a:r>
            <a:r>
              <a:rPr lang="en-US" dirty="0"/>
              <a:t> </a:t>
            </a:r>
          </a:p>
          <a:p>
            <a:pPr marL="0" indent="0" algn="ctr">
              <a:buNone/>
            </a:pPr>
            <a:r>
              <a:rPr lang="en-US" dirty="0">
                <a:ea typeface="+mn-lt"/>
                <a:cs typeface="+mn-lt"/>
              </a:rPr>
              <a:t>   </a:t>
            </a:r>
            <a:r>
              <a:rPr lang="en-US" b="1" dirty="0"/>
              <a:t>The Jewish Tradition </a:t>
            </a:r>
            <a:endParaRPr lang="en-US" b="1">
              <a:ea typeface="+mn-lt"/>
              <a:cs typeface="+mn-lt"/>
            </a:endParaRPr>
          </a:p>
          <a:p>
            <a:pPr>
              <a:buNone/>
            </a:pPr>
            <a:r>
              <a:rPr lang="en-US" dirty="0"/>
              <a:t>  </a:t>
            </a:r>
          </a:p>
          <a:p>
            <a:pPr>
              <a:buNone/>
            </a:pPr>
            <a:r>
              <a:rPr lang="en-US" dirty="0" err="1"/>
              <a:t>Avot</a:t>
            </a:r>
            <a:r>
              <a:rPr lang="en-US" dirty="0"/>
              <a:t> </a:t>
            </a:r>
            <a:r>
              <a:rPr lang="en-US" dirty="0" err="1"/>
              <a:t>DeRabbi</a:t>
            </a:r>
            <a:r>
              <a:rPr lang="en-US" dirty="0"/>
              <a:t> Natan 4:5 </a:t>
            </a:r>
          </a:p>
          <a:p>
            <a:pPr>
              <a:buNone/>
            </a:pPr>
            <a:r>
              <a:rPr lang="en-US" dirty="0"/>
              <a:t>  </a:t>
            </a:r>
          </a:p>
          <a:p>
            <a:pPr marL="0" indent="0">
              <a:buNone/>
            </a:pPr>
            <a:r>
              <a:rPr lang="en-US" dirty="0"/>
              <a:t>Once Rabbi </a:t>
            </a:r>
            <a:r>
              <a:rPr lang="en-US" dirty="0" err="1"/>
              <a:t>Yochanan</a:t>
            </a:r>
            <a:r>
              <a:rPr lang="en-US" dirty="0"/>
              <a:t> ben </a:t>
            </a:r>
            <a:r>
              <a:rPr lang="en-US" dirty="0" err="1"/>
              <a:t>Zakkai</a:t>
            </a:r>
            <a:r>
              <a:rPr lang="en-US" dirty="0"/>
              <a:t> was walking with Rabbi Yehoshua in Jerusalem and they saw the ruins of the Holy Temple that was destroyed by the Romans. Said Rabbi Yehoshua: “Alas for us that the Temple is destroyed—the only place in the world where we can find atonement with God!” Said Rabbi </a:t>
            </a:r>
            <a:r>
              <a:rPr lang="en-US" dirty="0" err="1"/>
              <a:t>Yochanan</a:t>
            </a:r>
            <a:r>
              <a:rPr lang="en-US" dirty="0"/>
              <a:t> ben </a:t>
            </a:r>
            <a:r>
              <a:rPr lang="en-US" dirty="0" err="1"/>
              <a:t>Zakkai</a:t>
            </a:r>
            <a:r>
              <a:rPr lang="en-US" dirty="0"/>
              <a:t> to him: “My son, do not be distressed. There is another way back to God that is just like the Temple. And what is that way? It is in Acts of Lovingkindness, as it is written (Hosea 6:6) ‘It is Love that I desire, not sacrifices.’</a:t>
            </a:r>
          </a:p>
          <a:p>
            <a:pPr>
              <a:buNone/>
            </a:pPr>
            <a:r>
              <a:rPr lang="en-US" i="1" dirty="0"/>
              <a:t>                                                                                                                 </a:t>
            </a:r>
            <a:endParaRPr lang="en-US" dirty="0"/>
          </a:p>
        </p:txBody>
      </p:sp>
    </p:spTree>
    <p:extLst>
      <p:ext uri="{BB962C8B-B14F-4D97-AF65-F5344CB8AC3E}">
        <p14:creationId xmlns:p14="http://schemas.microsoft.com/office/powerpoint/2010/main" val="3775619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fontScale="62500" lnSpcReduction="20000"/>
          </a:bodyPr>
          <a:lstStyle/>
          <a:p>
            <a:pPr marL="0" indent="0">
              <a:buNone/>
            </a:pPr>
            <a:r>
              <a:rPr lang="en-US" b="1" dirty="0"/>
              <a:t> </a:t>
            </a:r>
            <a:r>
              <a:rPr lang="en-US" dirty="0"/>
              <a:t> </a:t>
            </a:r>
          </a:p>
          <a:p>
            <a:pPr marL="0" indent="0" algn="ctr">
              <a:buNone/>
            </a:pPr>
            <a:r>
              <a:rPr lang="en-US" b="1" dirty="0">
                <a:ea typeface="+mn-lt"/>
                <a:cs typeface="+mn-lt"/>
              </a:rPr>
              <a:t> </a:t>
            </a:r>
            <a:r>
              <a:rPr lang="en-US" b="1" dirty="0"/>
              <a:t>The Muslim Tradition </a:t>
            </a:r>
            <a:endParaRPr lang="en-US" b="1">
              <a:ea typeface="+mn-lt"/>
              <a:cs typeface="+mn-lt"/>
            </a:endParaRPr>
          </a:p>
          <a:p>
            <a:pPr algn="ctr">
              <a:buNone/>
            </a:pPr>
            <a:r>
              <a:rPr lang="en-US" dirty="0"/>
              <a:t>  </a:t>
            </a:r>
          </a:p>
          <a:p>
            <a:pPr algn="ctr">
              <a:buNone/>
            </a:pPr>
            <a:r>
              <a:rPr lang="en-US" dirty="0"/>
              <a:t>Holy </a:t>
            </a:r>
            <a:r>
              <a:rPr lang="en-US" dirty="0" err="1"/>
              <a:t>Qu’ran</a:t>
            </a:r>
            <a:r>
              <a:rPr lang="en-US" dirty="0"/>
              <a:t> </a:t>
            </a:r>
            <a:r>
              <a:rPr lang="en-US" dirty="0" err="1"/>
              <a:t>Fatir</a:t>
            </a:r>
            <a:r>
              <a:rPr lang="en-US" dirty="0"/>
              <a:t> 35:10 and </a:t>
            </a:r>
            <a:r>
              <a:rPr lang="en-US" dirty="0" err="1"/>
              <a:t>Fussilat</a:t>
            </a:r>
            <a:r>
              <a:rPr lang="en-US" dirty="0"/>
              <a:t> 41:34-35 </a:t>
            </a:r>
          </a:p>
          <a:p>
            <a:pPr algn="ctr">
              <a:buNone/>
            </a:pPr>
            <a:r>
              <a:rPr lang="en-US" dirty="0"/>
              <a:t>  </a:t>
            </a:r>
          </a:p>
          <a:p>
            <a:pPr marL="0" indent="0">
              <a:buNone/>
            </a:pPr>
            <a:r>
              <a:rPr lang="en-US" dirty="0"/>
              <a:t>In the Name of God, most gracious, most merciful. Lord, you said and your words are true: If any do seek  for glory and power, to God belongs all glory and power. To him mount up all words of purity. He exalts all righteous deeds. But those that lay the plots of evil, for them is a terrible penalty; and the plotting of such will he not abide. Goodness and evil are not equal. Repel the evil with the good. Then will he between whom and you was hatred become as it were your friend and intimate. But no one will be granted such goodness except those who exercise patience and restraint, none but persons of the greatest good fortune.</a:t>
            </a:r>
            <a:r>
              <a:rPr lang="en-US" dirty="0">
                <a:ea typeface="+mn-lt"/>
                <a:cs typeface="+mn-lt"/>
              </a:rPr>
              <a:t> </a:t>
            </a:r>
            <a:endParaRPr lang="en-US" b="1" dirty="0"/>
          </a:p>
          <a:p>
            <a:pPr>
              <a:buNone/>
            </a:pPr>
            <a:r>
              <a:rPr lang="en-US" dirty="0"/>
              <a:t>  </a:t>
            </a:r>
          </a:p>
          <a:p>
            <a:pPr>
              <a:buNone/>
            </a:pPr>
            <a:r>
              <a:rPr lang="en-US" i="1" dirty="0"/>
              <a:t>                                                                                                                 </a:t>
            </a:r>
            <a:endParaRPr lang="en-US" dirty="0"/>
          </a:p>
        </p:txBody>
      </p:sp>
    </p:spTree>
    <p:extLst>
      <p:ext uri="{BB962C8B-B14F-4D97-AF65-F5344CB8AC3E}">
        <p14:creationId xmlns:p14="http://schemas.microsoft.com/office/powerpoint/2010/main" val="363755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fontScale="92500" lnSpcReduction="20000"/>
          </a:bodyPr>
          <a:lstStyle/>
          <a:p>
            <a:pPr marL="0" indent="0">
              <a:buNone/>
            </a:pPr>
            <a:r>
              <a:rPr lang="en-US" b="1" dirty="0"/>
              <a:t> </a:t>
            </a:r>
            <a:r>
              <a:rPr lang="en-US" dirty="0"/>
              <a:t> </a:t>
            </a:r>
            <a:r>
              <a:rPr lang="en-US" b="1" dirty="0">
                <a:ea typeface="+mn-lt"/>
                <a:cs typeface="+mn-lt"/>
              </a:rPr>
              <a:t>   The Christian Tradition</a:t>
            </a:r>
            <a:r>
              <a:rPr lang="en-US" dirty="0">
                <a:ea typeface="+mn-lt"/>
                <a:cs typeface="+mn-lt"/>
              </a:rPr>
              <a:t> </a:t>
            </a:r>
            <a:endParaRPr lang="en-US"/>
          </a:p>
          <a:p>
            <a:pPr algn="just">
              <a:buNone/>
            </a:pPr>
            <a:r>
              <a:rPr lang="en-US" b="1" i="1" dirty="0">
                <a:ea typeface="+mn-lt"/>
                <a:cs typeface="+mn-lt"/>
              </a:rPr>
              <a:t>        Matthew 5:2-12a</a:t>
            </a:r>
            <a:r>
              <a:rPr lang="en-US" dirty="0">
                <a:ea typeface="+mn-lt"/>
                <a:cs typeface="+mn-lt"/>
              </a:rPr>
              <a:t> </a:t>
            </a:r>
            <a:endParaRPr lang="en-US"/>
          </a:p>
          <a:p>
            <a:pPr marL="0" indent="0">
              <a:buNone/>
            </a:pPr>
            <a:r>
              <a:rPr lang="en-US" sz="2400" dirty="0">
                <a:ea typeface="+mn-lt"/>
                <a:cs typeface="+mn-lt"/>
              </a:rPr>
              <a:t>Jesus began to speak, and taught them, saying: “Blessed are the poor in spirit, for theirs is the kingdom of heaven. Blessed are those who mourn, for they will be comforted. Blessed are the meek, for they will inherit the earth. Blessed are those who hunger and thirst for righteousness, for they will be filled. Blessed are the merciful, for they will receive mercy. Blessed are the pure in heart, for they will see God. Blessed are the peacemakers, for they will be called children of God. Blessed are those who are persecuted for righteousness’ sake, for theirs is the kingdom of heaven. Blessed are you when people revile you and persecute you and utter all kinds of evil against you falsely on my account. Rejoice and be glad, for your reward is great in heaven.”</a:t>
            </a:r>
            <a:endParaRPr lang="en-US" sz="2400" dirty="0"/>
          </a:p>
          <a:p>
            <a:pPr algn="ctr">
              <a:buNone/>
            </a:pPr>
            <a:r>
              <a:rPr lang="en-US" dirty="0"/>
              <a:t>  </a:t>
            </a:r>
          </a:p>
          <a:p>
            <a:pPr>
              <a:buNone/>
            </a:pPr>
            <a:r>
              <a:rPr lang="en-US" i="1" dirty="0"/>
              <a:t>                                                                                               </a:t>
            </a:r>
            <a:endParaRPr lang="en-US" dirty="0"/>
          </a:p>
        </p:txBody>
      </p:sp>
    </p:spTree>
    <p:extLst>
      <p:ext uri="{BB962C8B-B14F-4D97-AF65-F5344CB8AC3E}">
        <p14:creationId xmlns:p14="http://schemas.microsoft.com/office/powerpoint/2010/main" val="3218008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i="0" cap="small" dirty="0"/>
              <a:t>Readings from the Holy Writings of World Faiths</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fontScale="92500" lnSpcReduction="20000"/>
          </a:bodyPr>
          <a:lstStyle/>
          <a:p>
            <a:pPr marL="0" indent="0">
              <a:buNone/>
            </a:pPr>
            <a:r>
              <a:rPr lang="en-US" b="1" dirty="0"/>
              <a:t> </a:t>
            </a:r>
            <a:r>
              <a:rPr lang="en-US" dirty="0"/>
              <a:t> </a:t>
            </a:r>
            <a:r>
              <a:rPr lang="en-US" b="1" dirty="0">
                <a:ea typeface="+mn-lt"/>
                <a:cs typeface="+mn-lt"/>
              </a:rPr>
              <a:t>   The Christian Tradition</a:t>
            </a:r>
            <a:r>
              <a:rPr lang="en-US" dirty="0">
                <a:ea typeface="+mn-lt"/>
                <a:cs typeface="+mn-lt"/>
              </a:rPr>
              <a:t> </a:t>
            </a:r>
            <a:endParaRPr lang="en-US"/>
          </a:p>
          <a:p>
            <a:pPr algn="just">
              <a:buNone/>
            </a:pPr>
            <a:r>
              <a:rPr lang="en-US" b="1" i="1" dirty="0">
                <a:ea typeface="+mn-lt"/>
                <a:cs typeface="+mn-lt"/>
              </a:rPr>
              <a:t>        Matthew 5:2-12a</a:t>
            </a:r>
            <a:r>
              <a:rPr lang="en-US" dirty="0">
                <a:ea typeface="+mn-lt"/>
                <a:cs typeface="+mn-lt"/>
              </a:rPr>
              <a:t> </a:t>
            </a:r>
            <a:endParaRPr lang="en-US"/>
          </a:p>
          <a:p>
            <a:pPr marL="0" indent="0">
              <a:buNone/>
            </a:pPr>
            <a:r>
              <a:rPr lang="en-US" sz="2400" dirty="0">
                <a:ea typeface="+mn-lt"/>
                <a:cs typeface="+mn-lt"/>
              </a:rPr>
              <a:t>Jesus began to speak, and taught them, saying: “Blessed are the poor in spirit, for theirs is the kingdom of heaven. Blessed are those who mourn, for they will be comforted. Blessed are the meek, for they will inherit the earth. Blessed are those who hunger and thirst for righteousness, for they will be filled. Blessed are the merciful, for they will receive mercy. Blessed are the pure in heart, for they will see God. Blessed are the peacemakers, for they will be called children of God. Blessed are those who are persecuted for righteousness’ sake, for theirs is the kingdom of heaven. Blessed are you when people revile you and persecute you and utter all kinds of evil against you falsely on my account. Rejoice and be glad, for your reward is great in heaven.”</a:t>
            </a:r>
            <a:endParaRPr lang="en-US" sz="2400" dirty="0"/>
          </a:p>
          <a:p>
            <a:pPr algn="ctr">
              <a:buNone/>
            </a:pPr>
            <a:r>
              <a:rPr lang="en-US" dirty="0"/>
              <a:t>  </a:t>
            </a:r>
          </a:p>
          <a:p>
            <a:pPr>
              <a:buNone/>
            </a:pPr>
            <a:r>
              <a:rPr lang="en-US" i="1" dirty="0"/>
              <a:t>                                                                                               </a:t>
            </a:r>
            <a:endParaRPr lang="en-US" dirty="0"/>
          </a:p>
        </p:txBody>
      </p:sp>
    </p:spTree>
    <p:extLst>
      <p:ext uri="{BB962C8B-B14F-4D97-AF65-F5344CB8AC3E}">
        <p14:creationId xmlns:p14="http://schemas.microsoft.com/office/powerpoint/2010/main" val="286180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r>
              <a:rPr lang="en-US" b="1" i="0" cap="small" dirty="0">
                <a:ea typeface="+mj-lt"/>
                <a:cs typeface="+mj-lt"/>
              </a:rPr>
              <a:t>WORDS OF REMBRANCE FROM ALL THE CHAPLAINS ATTENDING</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marL="0" indent="0">
              <a:buNone/>
            </a:pPr>
            <a:r>
              <a:rPr lang="en-US" b="1" dirty="0"/>
              <a:t> </a:t>
            </a:r>
            <a:r>
              <a:rPr lang="en-US" dirty="0"/>
              <a:t> </a:t>
            </a:r>
            <a:r>
              <a:rPr lang="en-US" b="1" dirty="0">
                <a:ea typeface="+mn-lt"/>
                <a:cs typeface="+mn-lt"/>
              </a:rPr>
              <a:t>  </a:t>
            </a:r>
            <a:endParaRPr lang="en-US"/>
          </a:p>
          <a:p>
            <a:pPr algn="ctr">
              <a:buNone/>
            </a:pPr>
            <a:r>
              <a:rPr lang="en-US" dirty="0"/>
              <a:t>  </a:t>
            </a:r>
          </a:p>
          <a:p>
            <a:pPr algn="ctr">
              <a:buNone/>
            </a:pPr>
            <a:r>
              <a:rPr lang="en-US" b="1" dirty="0"/>
              <a:t> TAKE A MOMEMT TO SHARE A MEMORY </a:t>
            </a:r>
            <a:r>
              <a:rPr lang="en-US" i="1" dirty="0"/>
              <a:t>                                                                </a:t>
            </a:r>
            <a:endParaRPr lang="en-US" dirty="0"/>
          </a:p>
        </p:txBody>
      </p:sp>
    </p:spTree>
    <p:extLst>
      <p:ext uri="{BB962C8B-B14F-4D97-AF65-F5344CB8AC3E}">
        <p14:creationId xmlns:p14="http://schemas.microsoft.com/office/powerpoint/2010/main" val="1110504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b="1" i="0" cap="small" dirty="0">
                <a:ea typeface="+mj-lt"/>
                <a:cs typeface="+mj-lt"/>
              </a:rPr>
              <a:t>SONG</a:t>
            </a:r>
            <a:endParaRPr lang="en-US"/>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marL="0" indent="0">
              <a:buNone/>
            </a:pPr>
            <a:r>
              <a:rPr lang="en-US" b="1" dirty="0"/>
              <a:t> </a:t>
            </a:r>
            <a:r>
              <a:rPr lang="en-US" dirty="0"/>
              <a:t> </a:t>
            </a:r>
            <a:r>
              <a:rPr lang="en-US" b="1" dirty="0">
                <a:ea typeface="+mn-lt"/>
                <a:cs typeface="+mn-lt"/>
              </a:rPr>
              <a:t>  </a:t>
            </a:r>
            <a:endParaRPr lang="en-US"/>
          </a:p>
          <a:p>
            <a:pPr algn="ctr">
              <a:buNone/>
            </a:pPr>
            <a:r>
              <a:rPr lang="en-US" dirty="0"/>
              <a:t>  </a:t>
            </a:r>
          </a:p>
          <a:p>
            <a:pPr algn="ctr">
              <a:buNone/>
            </a:pPr>
            <a:r>
              <a:rPr lang="en-US" i="1" dirty="0">
                <a:ea typeface="+mn-lt"/>
                <a:cs typeface="+mn-lt"/>
              </a:rPr>
              <a:t>And I saw a new heaven         </a:t>
            </a:r>
            <a:r>
              <a:rPr lang="en-US" dirty="0">
                <a:ea typeface="+mn-lt"/>
                <a:cs typeface="+mn-lt"/>
              </a:rPr>
              <a:t>Edgar </a:t>
            </a:r>
            <a:r>
              <a:rPr lang="en-US" dirty="0" err="1">
                <a:ea typeface="+mn-lt"/>
                <a:cs typeface="+mn-lt"/>
              </a:rPr>
              <a:t>Bainton</a:t>
            </a:r>
            <a:r>
              <a:rPr lang="en-US" dirty="0">
                <a:ea typeface="+mn-lt"/>
                <a:cs typeface="+mn-lt"/>
              </a:rPr>
              <a:t> (1880-1956)</a:t>
            </a:r>
            <a:r>
              <a:rPr lang="en-US" i="1" dirty="0"/>
              <a:t>                                                           </a:t>
            </a:r>
            <a:endParaRPr lang="en-US" dirty="0"/>
          </a:p>
        </p:txBody>
      </p:sp>
    </p:spTree>
    <p:extLst>
      <p:ext uri="{BB962C8B-B14F-4D97-AF65-F5344CB8AC3E}">
        <p14:creationId xmlns:p14="http://schemas.microsoft.com/office/powerpoint/2010/main" val="3334158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b="1" i="0" cap="small" dirty="0">
                <a:ea typeface="+mj-lt"/>
                <a:cs typeface="+mj-lt"/>
              </a:rPr>
              <a:t>REVELATIONS 21:1-4</a:t>
            </a:r>
            <a:endParaRPr lang="en-US" b="1" i="0" cap="small"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lnSpcReduction="10000"/>
          </a:bodyPr>
          <a:lstStyle/>
          <a:p>
            <a:pPr marL="0" indent="0">
              <a:buNone/>
            </a:pPr>
            <a:r>
              <a:rPr lang="en-US" b="1" dirty="0"/>
              <a:t> </a:t>
            </a:r>
            <a:r>
              <a:rPr lang="en-US" dirty="0"/>
              <a:t> </a:t>
            </a:r>
            <a:r>
              <a:rPr lang="en-US" b="1" dirty="0">
                <a:ea typeface="+mn-lt"/>
                <a:cs typeface="+mn-lt"/>
              </a:rPr>
              <a:t> </a:t>
            </a:r>
            <a:r>
              <a:rPr lang="en-US" dirty="0">
                <a:ea typeface="+mn-lt"/>
                <a:cs typeface="+mn-lt"/>
              </a:rPr>
              <a:t>And I saw a new heaven and a new earth: For the first heaven and the first earth were passed away; and there was no more sea. And I John saw the holy city, new Jerusalem, coming down from God out of heaven, prepared, as a bride adorned for her husband. And I heard a great voice out of heaven, saying, Behold, the tabernacle of God is with men, and he will dwell with them and they shall be his people, and God himself shall be with them and be their God. And God shall wipe away all tears from their eyes; And there shall be no more death, neither sorrow nor crying, neither shall there be any more pain, for the former things are passed away. </a:t>
            </a:r>
            <a:endParaRPr lang="en-US" i="1"/>
          </a:p>
        </p:txBody>
      </p:sp>
    </p:spTree>
    <p:extLst>
      <p:ext uri="{BB962C8B-B14F-4D97-AF65-F5344CB8AC3E}">
        <p14:creationId xmlns:p14="http://schemas.microsoft.com/office/powerpoint/2010/main" val="925149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a:buNone/>
            </a:pPr>
            <a:r>
              <a:rPr lang="en-US" b="1" cap="small" dirty="0"/>
              <a:t>Leader: </a:t>
            </a:r>
            <a:r>
              <a:rPr lang="en-US" dirty="0"/>
              <a:t>Compassionate God, you bid us to remember this day as an act of faith in your sustaining power to bring love, justice, and mercy amid the changes and chances of this life. Be with us as we pray for this world that you love saying:  Reconciling God, strengthen us </a:t>
            </a:r>
          </a:p>
          <a:p>
            <a:pPr marL="0" indent="0">
              <a:buNone/>
            </a:pPr>
            <a:endParaRPr lang="en-US" b="1" cap="small" dirty="0"/>
          </a:p>
          <a:p>
            <a:pPr marL="0" indent="0">
              <a:buNone/>
            </a:pPr>
            <a:r>
              <a:rPr lang="en-US" b="1" cap="small" dirty="0"/>
              <a:t>People:</a:t>
            </a:r>
            <a:r>
              <a:rPr lang="en-US" b="1" dirty="0"/>
              <a:t> To go into the world in peace.</a:t>
            </a:r>
            <a:endParaRPr lang="en-US" dirty="0"/>
          </a:p>
        </p:txBody>
      </p:sp>
    </p:spTree>
    <p:extLst>
      <p:ext uri="{BB962C8B-B14F-4D97-AF65-F5344CB8AC3E}">
        <p14:creationId xmlns:p14="http://schemas.microsoft.com/office/powerpoint/2010/main" val="864907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a:buNone/>
            </a:pPr>
            <a:r>
              <a:rPr lang="en-US" b="1" cap="small" dirty="0">
                <a:ea typeface="+mn-lt"/>
                <a:cs typeface="+mn-lt"/>
              </a:rPr>
              <a:t>Leader: </a:t>
            </a:r>
            <a:r>
              <a:rPr lang="en-US" dirty="0">
                <a:ea typeface="+mn-lt"/>
                <a:cs typeface="+mn-lt"/>
              </a:rPr>
              <a:t>Let us pray for this nation, for Trump our president and Pence our vice-president, for the members of Congress and the Supreme Court, and for all others in authority, that they may have the wisdom to lead. Grant them the courage to lead and guide us as a people confident in our freedom, that we may live courageously, without fear or prejudice.  Reconciling God, strengthen us </a:t>
            </a:r>
            <a:endParaRPr lang="en-US" dirty="0"/>
          </a:p>
          <a:p>
            <a:pPr>
              <a:buNone/>
            </a:pPr>
            <a:r>
              <a:rPr lang="en-US" b="1" cap="small" dirty="0">
                <a:ea typeface="+mn-lt"/>
                <a:cs typeface="+mn-lt"/>
              </a:rPr>
              <a:t>People: </a:t>
            </a:r>
            <a:r>
              <a:rPr lang="en-US" b="1" dirty="0">
                <a:ea typeface="+mn-lt"/>
                <a:cs typeface="+mn-lt"/>
              </a:rPr>
              <a:t>To go into the world in peace.</a:t>
            </a:r>
            <a:endParaRPr lang="en-US" dirty="0"/>
          </a:p>
        </p:txBody>
      </p:sp>
    </p:spTree>
    <p:extLst>
      <p:ext uri="{BB962C8B-B14F-4D97-AF65-F5344CB8AC3E}">
        <p14:creationId xmlns:p14="http://schemas.microsoft.com/office/powerpoint/2010/main" val="3702766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a:buNone/>
            </a:pPr>
            <a:r>
              <a:rPr lang="en-US" b="1" cap="small" dirty="0">
                <a:ea typeface="+mn-lt"/>
                <a:cs typeface="+mn-lt"/>
              </a:rPr>
              <a:t>Leader: </a:t>
            </a:r>
            <a:r>
              <a:rPr lang="en-US" dirty="0">
                <a:ea typeface="+mn-lt"/>
                <a:cs typeface="+mn-lt"/>
              </a:rPr>
              <a:t>Let us pray for the leaders of the world, that they may be led to ways of justice and mercy, laying aside ancient bitterness and current resentment, for the welfare of the people they govern today, for the honor of those who have gone before, and for the sake of those yet to be born. </a:t>
            </a:r>
            <a:endParaRPr lang="en-US"/>
          </a:p>
          <a:p>
            <a:pPr>
              <a:buNone/>
            </a:pPr>
            <a:r>
              <a:rPr lang="en-US" dirty="0">
                <a:ea typeface="+mn-lt"/>
                <a:cs typeface="+mn-lt"/>
              </a:rPr>
              <a:t>Reconciling God, strengthen us </a:t>
            </a:r>
            <a:endParaRPr lang="en-US"/>
          </a:p>
          <a:p>
            <a:pPr>
              <a:buNone/>
            </a:pPr>
            <a:r>
              <a:rPr lang="en-US" b="1" cap="small" dirty="0">
                <a:ea typeface="+mn-lt"/>
                <a:cs typeface="+mn-lt"/>
              </a:rPr>
              <a:t>People: </a:t>
            </a:r>
            <a:r>
              <a:rPr lang="en-US" b="1" dirty="0">
                <a:ea typeface="+mn-lt"/>
                <a:cs typeface="+mn-lt"/>
              </a:rPr>
              <a:t>To go into the world in peace.</a:t>
            </a:r>
            <a:endParaRPr lang="en-US" dirty="0"/>
          </a:p>
        </p:txBody>
      </p:sp>
    </p:spTree>
    <p:extLst>
      <p:ext uri="{BB962C8B-B14F-4D97-AF65-F5344CB8AC3E}">
        <p14:creationId xmlns:p14="http://schemas.microsoft.com/office/powerpoint/2010/main" val="3654459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a:buNone/>
            </a:pPr>
            <a:r>
              <a:rPr lang="en-US" b="1" cap="small" dirty="0">
                <a:ea typeface="+mn-lt"/>
                <a:cs typeface="+mn-lt"/>
              </a:rPr>
              <a:t>Leader: </a:t>
            </a:r>
            <a:r>
              <a:rPr lang="en-US" dirty="0">
                <a:ea typeface="+mn-lt"/>
                <a:cs typeface="+mn-lt"/>
              </a:rPr>
              <a:t>Let us pray for all who are dying and all who have died, that they may rest in peace. Let not their lives pass vainly before us, but shine forth a new light which overcomes the darkness of our complacency and illumine for us the compassion to which we are called. </a:t>
            </a:r>
            <a:endParaRPr lang="en-US"/>
          </a:p>
          <a:p>
            <a:pPr>
              <a:buNone/>
            </a:pPr>
            <a:r>
              <a:rPr lang="en-US" dirty="0">
                <a:ea typeface="+mn-lt"/>
                <a:cs typeface="+mn-lt"/>
              </a:rPr>
              <a:t>Reconciling God, strengthen us </a:t>
            </a:r>
            <a:endParaRPr lang="en-US"/>
          </a:p>
          <a:p>
            <a:pPr>
              <a:buNone/>
            </a:pPr>
            <a:r>
              <a:rPr lang="en-US" b="1" cap="small" dirty="0">
                <a:ea typeface="+mn-lt"/>
                <a:cs typeface="+mn-lt"/>
              </a:rPr>
              <a:t>People: </a:t>
            </a:r>
            <a:r>
              <a:rPr lang="en-US" b="1" dirty="0">
                <a:ea typeface="+mn-lt"/>
                <a:cs typeface="+mn-lt"/>
              </a:rPr>
              <a:t>To go into the world in peace.</a:t>
            </a:r>
            <a:endParaRPr lang="en-US" dirty="0"/>
          </a:p>
        </p:txBody>
      </p:sp>
    </p:spTree>
    <p:extLst>
      <p:ext uri="{BB962C8B-B14F-4D97-AF65-F5344CB8AC3E}">
        <p14:creationId xmlns:p14="http://schemas.microsoft.com/office/powerpoint/2010/main" val="3681637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SONG</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a:buNone/>
            </a:pPr>
            <a:r>
              <a:rPr lang="en-US" dirty="0"/>
              <a:t>                                  </a:t>
            </a:r>
          </a:p>
          <a:p>
            <a:pPr>
              <a:buNone/>
            </a:pPr>
            <a:endParaRPr lang="en-US" dirty="0"/>
          </a:p>
          <a:p>
            <a:pPr>
              <a:buNone/>
            </a:pPr>
            <a:endParaRPr lang="en-US" dirty="0"/>
          </a:p>
          <a:p>
            <a:pPr>
              <a:buNone/>
            </a:pPr>
            <a:r>
              <a:rPr lang="en-US" dirty="0"/>
              <a:t>                                 Nearer my God to Thee</a:t>
            </a:r>
          </a:p>
        </p:txBody>
      </p:sp>
    </p:spTree>
    <p:extLst>
      <p:ext uri="{BB962C8B-B14F-4D97-AF65-F5344CB8AC3E}">
        <p14:creationId xmlns:p14="http://schemas.microsoft.com/office/powerpoint/2010/main" val="1490143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marL="0" indent="0">
              <a:buNone/>
            </a:pPr>
            <a:r>
              <a:rPr lang="en-US" dirty="0"/>
              <a:t> </a:t>
            </a:r>
            <a:r>
              <a:rPr lang="en-US" b="1" cap="small" dirty="0">
                <a:ea typeface="+mn-lt"/>
                <a:cs typeface="+mn-lt"/>
              </a:rPr>
              <a:t>Leader: </a:t>
            </a:r>
            <a:r>
              <a:rPr lang="en-US" dirty="0">
                <a:ea typeface="+mn-lt"/>
                <a:cs typeface="+mn-lt"/>
              </a:rPr>
              <a:t>O God, You have called us to peace, for You are peace itself. </a:t>
            </a:r>
            <a:endParaRPr lang="en-US"/>
          </a:p>
          <a:p>
            <a:pPr>
              <a:buNone/>
            </a:pPr>
            <a:r>
              <a:rPr lang="en-US" dirty="0">
                <a:ea typeface="+mn-lt"/>
                <a:cs typeface="+mn-lt"/>
              </a:rPr>
              <a:t>  May we have the vision to see that each of us, in some measure, can help to realize these aims: Where there is ignorance and superstition, </a:t>
            </a:r>
            <a:endParaRPr lang="en-US"/>
          </a:p>
          <a:p>
            <a:pPr>
              <a:buNone/>
            </a:pPr>
            <a:r>
              <a:rPr lang="en-US" b="1" cap="small" dirty="0"/>
              <a:t>People:</a:t>
            </a:r>
            <a:r>
              <a:rPr lang="en-US" cap="small" dirty="0"/>
              <a:t> </a:t>
            </a:r>
            <a:r>
              <a:rPr lang="en-US" dirty="0"/>
              <a:t>Let there be enlightenment and knowledge.</a:t>
            </a:r>
          </a:p>
        </p:txBody>
      </p:sp>
    </p:spTree>
    <p:extLst>
      <p:ext uri="{BB962C8B-B14F-4D97-AF65-F5344CB8AC3E}">
        <p14:creationId xmlns:p14="http://schemas.microsoft.com/office/powerpoint/2010/main" val="3853205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1521078"/>
            <a:ext cx="11141901" cy="5079093"/>
          </a:xfrm>
        </p:spPr>
        <p:txBody>
          <a:bodyPr vert="horz" lIns="91440" tIns="45720" rIns="91440" bIns="45720" rtlCol="0" anchor="t">
            <a:normAutofit fontScale="62500" lnSpcReduction="20000"/>
          </a:bodyPr>
          <a:lstStyle/>
          <a:p>
            <a:pPr>
              <a:buNone/>
            </a:pPr>
            <a:r>
              <a:rPr lang="en-US" b="1" cap="small" dirty="0">
                <a:ea typeface="+mn-lt"/>
                <a:cs typeface="+mn-lt"/>
              </a:rPr>
              <a:t>leader</a:t>
            </a:r>
            <a:r>
              <a:rPr lang="en-US" b="1" dirty="0">
                <a:ea typeface="+mn-lt"/>
                <a:cs typeface="+mn-lt"/>
              </a:rPr>
              <a:t>         Where there is prejudice and hatred,</a:t>
            </a:r>
            <a:r>
              <a:rPr lang="en-US" dirty="0">
                <a:ea typeface="+mn-lt"/>
                <a:cs typeface="+mn-lt"/>
              </a:rPr>
              <a:t> </a:t>
            </a:r>
            <a:endParaRPr lang="en-US"/>
          </a:p>
          <a:p>
            <a:pPr>
              <a:buNone/>
            </a:pPr>
            <a:r>
              <a:rPr lang="en-US" cap="small" dirty="0"/>
              <a:t>people</a:t>
            </a:r>
            <a:r>
              <a:rPr lang="en-US" dirty="0"/>
              <a:t>         Let there be acceptance and love. </a:t>
            </a:r>
          </a:p>
          <a:p>
            <a:pPr>
              <a:buNone/>
            </a:pPr>
            <a:r>
              <a:rPr lang="en-US" b="1" dirty="0"/>
              <a:t> </a:t>
            </a:r>
            <a:r>
              <a:rPr lang="en-US" dirty="0"/>
              <a:t> </a:t>
            </a:r>
          </a:p>
          <a:p>
            <a:pPr>
              <a:buNone/>
            </a:pPr>
            <a:r>
              <a:rPr lang="en-US" b="1" cap="small" dirty="0"/>
              <a:t>leader</a:t>
            </a:r>
            <a:r>
              <a:rPr lang="en-US" b="1" dirty="0"/>
              <a:t>         Where there is fear and suspicion, </a:t>
            </a:r>
          </a:p>
          <a:p>
            <a:pPr>
              <a:buNone/>
            </a:pPr>
            <a:r>
              <a:rPr lang="en-US" cap="small" dirty="0"/>
              <a:t>people</a:t>
            </a:r>
            <a:r>
              <a:rPr lang="en-US" dirty="0"/>
              <a:t>         Let there be confidence and trust. </a:t>
            </a:r>
          </a:p>
          <a:p>
            <a:pPr>
              <a:buNone/>
            </a:pPr>
            <a:r>
              <a:rPr lang="en-US" b="1" dirty="0"/>
              <a:t> </a:t>
            </a:r>
            <a:r>
              <a:rPr lang="en-US" dirty="0"/>
              <a:t> </a:t>
            </a:r>
          </a:p>
          <a:p>
            <a:pPr>
              <a:buNone/>
            </a:pPr>
            <a:r>
              <a:rPr lang="en-US" b="1" cap="small" dirty="0"/>
              <a:t>leader</a:t>
            </a:r>
            <a:r>
              <a:rPr lang="en-US" b="1" dirty="0"/>
              <a:t>         Where there is tyranny and oppression,</a:t>
            </a:r>
            <a:r>
              <a:rPr lang="en-US" dirty="0"/>
              <a:t> </a:t>
            </a:r>
          </a:p>
          <a:p>
            <a:pPr>
              <a:buNone/>
            </a:pPr>
            <a:r>
              <a:rPr lang="en-US" cap="small" dirty="0"/>
              <a:t>people</a:t>
            </a:r>
            <a:r>
              <a:rPr lang="en-US" dirty="0"/>
              <a:t>         Let there be freedom and justice. </a:t>
            </a:r>
          </a:p>
          <a:p>
            <a:pPr>
              <a:buNone/>
            </a:pPr>
            <a:r>
              <a:rPr lang="en-US" b="1" dirty="0"/>
              <a:t> </a:t>
            </a:r>
            <a:r>
              <a:rPr lang="en-US" dirty="0"/>
              <a:t> </a:t>
            </a:r>
          </a:p>
          <a:p>
            <a:pPr>
              <a:buNone/>
            </a:pPr>
            <a:r>
              <a:rPr lang="en-US" b="1" cap="small" dirty="0"/>
              <a:t>leader</a:t>
            </a:r>
            <a:r>
              <a:rPr lang="en-US" b="1" dirty="0"/>
              <a:t>         Where there is poverty and disease, </a:t>
            </a:r>
          </a:p>
          <a:p>
            <a:pPr>
              <a:buNone/>
            </a:pPr>
            <a:r>
              <a:rPr lang="en-US" cap="small" dirty="0"/>
              <a:t>people</a:t>
            </a:r>
            <a:r>
              <a:rPr lang="en-US" dirty="0"/>
              <a:t>         Let there be prosperity and health. </a:t>
            </a:r>
          </a:p>
          <a:p>
            <a:pPr>
              <a:buNone/>
            </a:pPr>
            <a:r>
              <a:rPr lang="en-US" b="1" dirty="0"/>
              <a:t> </a:t>
            </a:r>
            <a:r>
              <a:rPr lang="en-US" dirty="0"/>
              <a:t> </a:t>
            </a:r>
          </a:p>
          <a:p>
            <a:pPr>
              <a:buNone/>
            </a:pPr>
            <a:r>
              <a:rPr lang="en-US" b="1" cap="small" dirty="0"/>
              <a:t>leader</a:t>
            </a:r>
            <a:r>
              <a:rPr lang="en-US" b="1" dirty="0"/>
              <a:t>         Where there is strife and discord,</a:t>
            </a:r>
            <a:r>
              <a:rPr lang="en-US" dirty="0"/>
              <a:t> </a:t>
            </a:r>
          </a:p>
          <a:p>
            <a:pPr marL="0" indent="0">
              <a:buNone/>
            </a:pPr>
            <a:r>
              <a:rPr lang="en-US" cap="small" dirty="0"/>
              <a:t>people</a:t>
            </a:r>
            <a:r>
              <a:rPr lang="en-US" dirty="0"/>
              <a:t>         Let there be harmony and peace.</a:t>
            </a:r>
          </a:p>
        </p:txBody>
      </p:sp>
    </p:spTree>
    <p:extLst>
      <p:ext uri="{BB962C8B-B14F-4D97-AF65-F5344CB8AC3E}">
        <p14:creationId xmlns:p14="http://schemas.microsoft.com/office/powerpoint/2010/main" val="3367615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prayers of the people</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838200" y="2011680"/>
            <a:ext cx="11141901" cy="4588491"/>
          </a:xfrm>
        </p:spPr>
        <p:txBody>
          <a:bodyPr vert="horz" lIns="91440" tIns="45720" rIns="91440" bIns="45720" rtlCol="0" anchor="t">
            <a:normAutofit/>
          </a:bodyPr>
          <a:lstStyle/>
          <a:p>
            <a:pPr>
              <a:buNone/>
            </a:pPr>
            <a:r>
              <a:rPr lang="en-US" b="1" cap="small" dirty="0">
                <a:ea typeface="+mn-lt"/>
                <a:cs typeface="+mn-lt"/>
              </a:rPr>
              <a:t>Officiant: </a:t>
            </a:r>
            <a:r>
              <a:rPr lang="en-US" dirty="0">
                <a:ea typeface="+mn-lt"/>
                <a:cs typeface="+mn-lt"/>
              </a:rPr>
              <a:t>Eternal God of all peoples and races, you made us in your image: Look with compassion on the whole human family; take away the arrogance and hatred which infect our hearts; break down the walls that separate us, unite us in bonds of love; and work through our struggle and confusion so that the day will come when all humanity will recognize that it is one family, and serve you in harmony and peace. </a:t>
            </a:r>
            <a:endParaRPr lang="en-US"/>
          </a:p>
          <a:p>
            <a:pPr marL="0" indent="0">
              <a:buNone/>
            </a:pPr>
            <a:r>
              <a:rPr lang="en-US" b="1" cap="small" dirty="0">
                <a:ea typeface="+mn-lt"/>
                <a:cs typeface="+mn-lt"/>
              </a:rPr>
              <a:t>All: </a:t>
            </a:r>
            <a:r>
              <a:rPr lang="en-US" b="1" dirty="0">
                <a:ea typeface="+mn-lt"/>
                <a:cs typeface="+mn-lt"/>
              </a:rPr>
              <a:t>Amen.</a:t>
            </a:r>
            <a:endParaRPr lang="en-US" dirty="0"/>
          </a:p>
        </p:txBody>
      </p:sp>
    </p:spTree>
    <p:extLst>
      <p:ext uri="{BB962C8B-B14F-4D97-AF65-F5344CB8AC3E}">
        <p14:creationId xmlns:p14="http://schemas.microsoft.com/office/powerpoint/2010/main" val="3608863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Closing prayer</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598118" y="1761159"/>
            <a:ext cx="11141901" cy="4588491"/>
          </a:xfrm>
        </p:spPr>
        <p:txBody>
          <a:bodyPr vert="horz" lIns="91440" tIns="45720" rIns="91440" bIns="45720" rtlCol="0" anchor="t">
            <a:normAutofit fontScale="92500" lnSpcReduction="10000"/>
          </a:bodyPr>
          <a:lstStyle/>
          <a:p>
            <a:pPr>
              <a:buNone/>
            </a:pPr>
            <a:r>
              <a:rPr lang="en-US" cap="small" dirty="0"/>
              <a:t>EVERYONE: </a:t>
            </a:r>
            <a:r>
              <a:rPr lang="en-US" b="1" dirty="0"/>
              <a:t>Lord, make us instruments of your peace.</a:t>
            </a:r>
            <a:r>
              <a:rPr lang="en-US" dirty="0"/>
              <a:t> </a:t>
            </a:r>
            <a:endParaRPr lang="en-US"/>
          </a:p>
          <a:p>
            <a:pPr>
              <a:buNone/>
            </a:pPr>
            <a:r>
              <a:rPr lang="en-US" b="1" dirty="0"/>
              <a:t>Where there is hatred, let us sow love;</a:t>
            </a:r>
            <a:r>
              <a:rPr lang="en-US" dirty="0"/>
              <a:t> </a:t>
            </a:r>
          </a:p>
          <a:p>
            <a:pPr>
              <a:buNone/>
            </a:pPr>
            <a:r>
              <a:rPr lang="en-US" b="1" dirty="0"/>
              <a:t>where there is injury, pardon; where there is discord, union; where there is doubt, faith; where there is despair, hope; where there is darkness, light; where there is sadness, joy.</a:t>
            </a:r>
            <a:r>
              <a:rPr lang="en-US" dirty="0"/>
              <a:t> </a:t>
            </a:r>
          </a:p>
          <a:p>
            <a:pPr>
              <a:buNone/>
            </a:pPr>
            <a:r>
              <a:rPr lang="en-US" b="1" dirty="0"/>
              <a:t>Grant that we may not so much seek to be consoled as to console; to be understood as to understand; to be loved as to love.</a:t>
            </a:r>
            <a:r>
              <a:rPr lang="en-US" dirty="0"/>
              <a:t> </a:t>
            </a:r>
          </a:p>
          <a:p>
            <a:pPr>
              <a:buNone/>
            </a:pPr>
            <a:r>
              <a:rPr lang="en-US" b="1" dirty="0"/>
              <a:t>For it is in giving that we receive; it is in pardoning that we are pardoned; and it is in dying that we are born to eternal life. </a:t>
            </a:r>
          </a:p>
          <a:p>
            <a:pPr>
              <a:buNone/>
            </a:pPr>
            <a:r>
              <a:rPr lang="en-US" b="1" dirty="0"/>
              <a:t>Amen</a:t>
            </a:r>
            <a:r>
              <a:rPr lang="en-US" dirty="0"/>
              <a:t>.</a:t>
            </a:r>
          </a:p>
        </p:txBody>
      </p:sp>
    </p:spTree>
    <p:extLst>
      <p:ext uri="{BB962C8B-B14F-4D97-AF65-F5344CB8AC3E}">
        <p14:creationId xmlns:p14="http://schemas.microsoft.com/office/powerpoint/2010/main" val="4051196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25A-30EA-49E1-A8F4-934E02E14618}"/>
              </a:ext>
            </a:extLst>
          </p:cNvPr>
          <p:cNvSpPr>
            <a:spLocks noGrp="1"/>
          </p:cNvSpPr>
          <p:nvPr>
            <p:ph type="title"/>
          </p:nvPr>
        </p:nvSpPr>
        <p:spPr/>
        <p:txBody>
          <a:bodyPr/>
          <a:lstStyle/>
          <a:p>
            <a:pPr algn="ctr"/>
            <a:r>
              <a:rPr lang="en-US" i="0" cap="small" dirty="0">
                <a:ea typeface="+mj-lt"/>
                <a:cs typeface="+mj-lt"/>
              </a:rPr>
              <a:t>dismissal</a:t>
            </a:r>
            <a:endParaRPr lang="en-US" dirty="0"/>
          </a:p>
        </p:txBody>
      </p:sp>
      <p:sp>
        <p:nvSpPr>
          <p:cNvPr id="3" name="Content Placeholder 2">
            <a:extLst>
              <a:ext uri="{FF2B5EF4-FFF2-40B4-BE49-F238E27FC236}">
                <a16:creationId xmlns:a16="http://schemas.microsoft.com/office/drawing/2014/main" id="{F65850F1-8DE4-4183-98BE-9183F9B1E9D8}"/>
              </a:ext>
            </a:extLst>
          </p:cNvPr>
          <p:cNvSpPr>
            <a:spLocks noGrp="1"/>
          </p:cNvSpPr>
          <p:nvPr>
            <p:ph idx="1"/>
          </p:nvPr>
        </p:nvSpPr>
        <p:spPr>
          <a:xfrm>
            <a:off x="598118" y="1761159"/>
            <a:ext cx="11141901" cy="4588491"/>
          </a:xfrm>
        </p:spPr>
        <p:txBody>
          <a:bodyPr vert="horz" lIns="91440" tIns="45720" rIns="91440" bIns="45720" rtlCol="0" anchor="t">
            <a:normAutofit/>
          </a:bodyPr>
          <a:lstStyle/>
          <a:p>
            <a:pPr>
              <a:buNone/>
            </a:pPr>
            <a:endParaRPr lang="en-US"/>
          </a:p>
          <a:p>
            <a:pPr>
              <a:buNone/>
            </a:pPr>
            <a:r>
              <a:rPr lang="en-US" b="1" cap="small" dirty="0"/>
              <a:t>Leader: </a:t>
            </a:r>
            <a:r>
              <a:rPr lang="en-US" dirty="0"/>
              <a:t>Go forth into the world in peace; be of good courage; hold fast that which is good; render to no one evil for evil; strengthen the fainthearted; support the weak;  help the afflicted; honor everyone; love and serve the Lord. </a:t>
            </a:r>
          </a:p>
          <a:p>
            <a:pPr>
              <a:buNone/>
            </a:pPr>
            <a:endParaRPr lang="en-US" b="1" cap="small" dirty="0"/>
          </a:p>
          <a:p>
            <a:pPr>
              <a:buNone/>
            </a:pPr>
            <a:r>
              <a:rPr lang="en-US" b="1" cap="small" dirty="0"/>
              <a:t>People: </a:t>
            </a:r>
            <a:r>
              <a:rPr lang="en-US" b="1" dirty="0"/>
              <a:t>Thanks be to God.</a:t>
            </a:r>
            <a:endParaRPr lang="en-US" dirty="0"/>
          </a:p>
        </p:txBody>
      </p:sp>
    </p:spTree>
    <p:extLst>
      <p:ext uri="{BB962C8B-B14F-4D97-AF65-F5344CB8AC3E}">
        <p14:creationId xmlns:p14="http://schemas.microsoft.com/office/powerpoint/2010/main" val="272701451"/>
      </p:ext>
    </p:extLst>
  </p:cSld>
  <p:clrMapOvr>
    <a:masterClrMapping/>
  </p:clrMapOvr>
</p:sld>
</file>

<file path=ppt/theme/theme1.xml><?xml version="1.0" encoding="utf-8"?>
<a:theme xmlns:a="http://schemas.openxmlformats.org/drawingml/2006/main" name="BrushVTI">
  <a:themeElements>
    <a:clrScheme name="AnalogousFromRegularSeed_2SEEDS">
      <a:dk1>
        <a:srgbClr val="000000"/>
      </a:dk1>
      <a:lt1>
        <a:srgbClr val="FFFFFF"/>
      </a:lt1>
      <a:dk2>
        <a:srgbClr val="243D41"/>
      </a:dk2>
      <a:lt2>
        <a:srgbClr val="E6E8EB"/>
      </a:lt2>
      <a:accent1>
        <a:srgbClr val="B1843B"/>
      </a:accent1>
      <a:accent2>
        <a:srgbClr val="C3644D"/>
      </a:accent2>
      <a:accent3>
        <a:srgbClr val="A2A641"/>
      </a:accent3>
      <a:accent4>
        <a:srgbClr val="3BB1AB"/>
      </a:accent4>
      <a:accent5>
        <a:srgbClr val="4D98C3"/>
      </a:accent5>
      <a:accent6>
        <a:srgbClr val="4A62B7"/>
      </a:accent6>
      <a:hlink>
        <a:srgbClr val="5883C7"/>
      </a:hlink>
      <a:folHlink>
        <a:srgbClr val="848484"/>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BrushVTI</vt:lpstr>
      <vt:lpstr>An Interfaith Service of Prayer and Remembrance: For victims of COVID-19 and Racial Injustice   June 2, 2020</vt:lpstr>
      <vt:lpstr>                     opening prayer</vt:lpstr>
      <vt:lpstr>Readings from the Holy Writings of World Faiths</vt:lpstr>
      <vt:lpstr>Readings from the Holy Writings of World Faiths</vt:lpstr>
      <vt:lpstr>Readings from the Holy Writings of World Faiths</vt:lpstr>
      <vt:lpstr>Readings from the Holy Writings of World Faiths</vt:lpstr>
      <vt:lpstr>                                  SONG</vt:lpstr>
      <vt:lpstr>Readings from the Holy Writings of World Faiths</vt:lpstr>
      <vt:lpstr>Readings from the Holy Writings of World Faiths</vt:lpstr>
      <vt:lpstr>Readings from the Holy Writings of World Faiths</vt:lpstr>
      <vt:lpstr>Readings from the Holy Writings of World Faiths</vt:lpstr>
      <vt:lpstr>WORDS OF REMBRANCE FROM ALL THE CHAPLAINS ATTENDING</vt:lpstr>
      <vt:lpstr>SONG</vt:lpstr>
      <vt:lpstr>REVELATIONS 21:1-4</vt:lpstr>
      <vt:lpstr>prayers of the people</vt:lpstr>
      <vt:lpstr>prayers of the people</vt:lpstr>
      <vt:lpstr>prayers of the people</vt:lpstr>
      <vt:lpstr>prayers of the people</vt:lpstr>
      <vt:lpstr>SONG</vt:lpstr>
      <vt:lpstr>prayers of the people</vt:lpstr>
      <vt:lpstr>prayers of the people</vt:lpstr>
      <vt:lpstr>prayers of the people</vt:lpstr>
      <vt:lpstr>Closing prayer</vt:lpstr>
      <vt:lpstr>dismissal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264</cp:revision>
  <dcterms:created xsi:type="dcterms:W3CDTF">2020-06-02T13:14:37Z</dcterms:created>
  <dcterms:modified xsi:type="dcterms:W3CDTF">2020-06-02T13:54:08Z</dcterms:modified>
</cp:coreProperties>
</file>